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Nevi42</a:t>
            </a:r>
          </a:p>
          <a:p>
            <a:br>
              <a:rPr lang="pt-BR" noProof="0" dirty="0"/>
            </a:br>
            <a:r>
              <a:rPr lang="pt-BR" noProof="0" dirty="0">
                <a:solidFill>
                  <a:schemeClr val="bg1"/>
                </a:solidFill>
              </a:rPr>
              <a:t>Atendimento inteligente. Comunicação sem limites.</a:t>
            </a:r>
            <a:br>
              <a:rPr lang="pt-BR" noProof="0" dirty="0">
                <a:solidFill>
                  <a:schemeClr val="bg1"/>
                </a:solidFill>
              </a:rPr>
            </a:br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A plataforma que combina IA, automação e agentes Marvin para conectar empresas e clientes 24h por dia.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D0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O Problema</a:t>
            </a:r>
          </a:p>
          <a:p>
            <a:br>
              <a:rPr lang="pt-BR" noProof="0" dirty="0"/>
            </a:br>
            <a:r>
              <a:rPr lang="pt-BR" noProof="0" dirty="0"/>
              <a:t>As empresas não perdem clientes por falta de produto, mas por falta de resposta.</a:t>
            </a:r>
            <a:br>
              <a:rPr lang="pt-BR" noProof="0" dirty="0"/>
            </a:br>
            <a:br>
              <a:rPr lang="pt-BR" noProof="0" dirty="0"/>
            </a:br>
            <a:r>
              <a:rPr lang="pt-BR" noProof="0" dirty="0"/>
              <a:t>• Canais espalhados (WhatsApp, e-mail, telefone)</a:t>
            </a:r>
            <a:br>
              <a:rPr lang="pt-BR" noProof="0" dirty="0"/>
            </a:br>
            <a:r>
              <a:rPr lang="pt-BR" noProof="0" dirty="0"/>
              <a:t>• Falta de rastreabilidade e padronização</a:t>
            </a:r>
            <a:br>
              <a:rPr lang="pt-BR" noProof="0" dirty="0"/>
            </a:br>
            <a:r>
              <a:rPr lang="pt-BR" noProof="0" dirty="0"/>
              <a:t>• Retrabalho e sobrecarga de equipes</a:t>
            </a:r>
            <a:br>
              <a:rPr lang="pt-BR" noProof="0" dirty="0"/>
            </a:br>
            <a:r>
              <a:rPr lang="pt-BR" noProof="0" dirty="0"/>
              <a:t>• Perda de histórico e oportunidades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A Solução – Nevi42</a:t>
            </a:r>
          </a:p>
          <a:p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A central de atendimento inteligente e multicanal que garante respostas rápidas, comunicação organizada e eficiência operacional.</a:t>
            </a:r>
            <a:br>
              <a:rPr lang="pt-BR" noProof="0" dirty="0">
                <a:solidFill>
                  <a:schemeClr val="bg1"/>
                </a:solidFill>
              </a:rPr>
            </a:br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IA + equipe humana = atendimento 24/7 sem perder o toque humano</a:t>
            </a:r>
            <a:r>
              <a:rPr lang="pt-BR" noProof="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D0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Como Funciona</a:t>
            </a:r>
          </a:p>
          <a:p>
            <a:br>
              <a:rPr lang="pt-BR" noProof="0" dirty="0"/>
            </a:br>
            <a:r>
              <a:rPr lang="pt-BR" noProof="0" dirty="0"/>
              <a:t>• Centraliza todos os canais (WhatsApp, Instagram, </a:t>
            </a:r>
            <a:r>
              <a:rPr lang="pt-BR" noProof="0" dirty="0" err="1"/>
              <a:t>Facebbok</a:t>
            </a:r>
            <a:r>
              <a:rPr lang="pt-BR" noProof="0" dirty="0"/>
              <a:t>)</a:t>
            </a:r>
            <a:br>
              <a:rPr lang="pt-BR" noProof="0" dirty="0"/>
            </a:br>
            <a:r>
              <a:rPr lang="pt-BR" noProof="0" dirty="0"/>
              <a:t>• Organiza conversas por cliente e assunto</a:t>
            </a:r>
            <a:br>
              <a:rPr lang="pt-BR" noProof="0" dirty="0"/>
            </a:br>
            <a:r>
              <a:rPr lang="pt-BR" noProof="0" dirty="0"/>
              <a:t>• </a:t>
            </a:r>
            <a:r>
              <a:rPr lang="pt-BR" noProof="0" dirty="0" err="1"/>
              <a:t>IA´s</a:t>
            </a:r>
            <a:r>
              <a:rPr lang="pt-BR" noProof="0" dirty="0"/>
              <a:t> automatizam respostas e rotinas</a:t>
            </a:r>
            <a:br>
              <a:rPr lang="pt-BR" noProof="0" dirty="0"/>
            </a:br>
            <a:r>
              <a:rPr lang="pt-BR" noProof="0" dirty="0"/>
              <a:t>• Tudo registrado, rastreável e analisável em tempo real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Os </a:t>
            </a:r>
            <a:r>
              <a:rPr lang="pt-BR" noProof="0" dirty="0" err="1"/>
              <a:t>Marvin’s</a:t>
            </a:r>
            <a:r>
              <a:rPr lang="pt-BR" noProof="0" dirty="0"/>
              <a:t> (nossa IA) – Inteligência em Ação</a:t>
            </a:r>
          </a:p>
          <a:p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💬 Comercial → qualifica leads e faz follow-ups</a:t>
            </a:r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🤖 Financeiro → envia boletos e confirma pagamentos</a:t>
            </a:r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📦 Logístico → atualiza status de pedidos e entregas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D0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632" y="-18288"/>
            <a:ext cx="77724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Benefícios da Nevi42</a:t>
            </a:r>
          </a:p>
          <a:p>
            <a:br>
              <a:rPr lang="pt-BR" noProof="0" dirty="0"/>
            </a:br>
            <a:r>
              <a:rPr lang="pt-BR" noProof="0" dirty="0"/>
              <a:t>⚙️ Operacionais</a:t>
            </a:r>
            <a:br>
              <a:rPr lang="pt-BR" noProof="0" dirty="0"/>
            </a:br>
            <a:r>
              <a:rPr lang="pt-BR" noProof="0" dirty="0"/>
              <a:t>• Centraliza comunicações em um único lugar</a:t>
            </a:r>
            <a:br>
              <a:rPr lang="pt-BR" noProof="0" dirty="0"/>
            </a:br>
            <a:r>
              <a:rPr lang="pt-BR" noProof="0" dirty="0"/>
              <a:t>• Padroniza linguagem e reduz retrabalho</a:t>
            </a:r>
            <a:br>
              <a:rPr lang="pt-BR" noProof="0" dirty="0"/>
            </a:br>
            <a:r>
              <a:rPr lang="pt-BR" noProof="0" dirty="0"/>
              <a:t>• Escala sem aumentar equipe</a:t>
            </a:r>
            <a:br>
              <a:rPr lang="pt-BR" noProof="0" dirty="0"/>
            </a:br>
            <a:br>
              <a:rPr lang="pt-BR" noProof="0" dirty="0"/>
            </a:br>
            <a:r>
              <a:rPr lang="pt-BR" noProof="0" dirty="0"/>
              <a:t>💼 Comerciais</a:t>
            </a:r>
            <a:br>
              <a:rPr lang="pt-BR" noProof="0" dirty="0"/>
            </a:br>
            <a:r>
              <a:rPr lang="pt-BR" noProof="0" dirty="0"/>
              <a:t>• Aumenta conversões e recupera oportunidades</a:t>
            </a:r>
            <a:br>
              <a:rPr lang="pt-BR" noProof="0" dirty="0"/>
            </a:br>
            <a:r>
              <a:rPr lang="pt-BR" noProof="0" dirty="0"/>
              <a:t>• Atendimento contínuo, 24/7</a:t>
            </a:r>
            <a:br>
              <a:rPr lang="pt-BR" noProof="0" dirty="0"/>
            </a:br>
            <a:r>
              <a:rPr lang="pt-BR" noProof="0" dirty="0"/>
              <a:t>• Maior satisfação e fidelização</a:t>
            </a:r>
            <a:br>
              <a:rPr lang="pt-BR" noProof="0" dirty="0"/>
            </a:br>
            <a:br>
              <a:rPr lang="pt-BR" noProof="0" dirty="0"/>
            </a:br>
            <a:r>
              <a:rPr lang="pt-BR" noProof="0" dirty="0"/>
              <a:t>🧠 Estratégicos</a:t>
            </a:r>
            <a:br>
              <a:rPr lang="pt-BR" noProof="0" dirty="0"/>
            </a:br>
            <a:r>
              <a:rPr lang="pt-BR" noProof="0" dirty="0"/>
              <a:t>• Visão 360° do cliente e jornada completa</a:t>
            </a:r>
            <a:br>
              <a:rPr lang="pt-BR" noProof="0" dirty="0"/>
            </a:br>
            <a:r>
              <a:rPr lang="pt-BR" noProof="0" dirty="0"/>
              <a:t>• Relatórios e insights para melhoria contínua</a:t>
            </a:r>
            <a:br>
              <a:rPr lang="pt-BR" noProof="0" dirty="0"/>
            </a:br>
            <a:br>
              <a:rPr lang="pt-BR" noProof="0" dirty="0"/>
            </a:br>
            <a:r>
              <a:rPr lang="pt-BR" noProof="0" dirty="0"/>
              <a:t>💡 Tecnológicos</a:t>
            </a:r>
            <a:br>
              <a:rPr lang="pt-BR" noProof="0" dirty="0"/>
            </a:br>
            <a:r>
              <a:rPr lang="pt-BR" noProof="0" dirty="0"/>
              <a:t>• Integrações nativas e API aberta</a:t>
            </a:r>
            <a:br>
              <a:rPr lang="pt-BR" noProof="0" dirty="0"/>
            </a:br>
            <a:r>
              <a:rPr lang="pt-BR" noProof="0" dirty="0"/>
              <a:t>• Acesso web/mobile e infraestrutura em nuvem</a:t>
            </a:r>
            <a:br>
              <a:rPr lang="pt-BR" noProof="0" dirty="0"/>
            </a:br>
            <a:r>
              <a:rPr lang="pt-BR" noProof="0" dirty="0"/>
              <a:t>• Implantação rápida e suporte remoto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7724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noProof="0" dirty="0"/>
          </a:p>
          <a:p>
            <a:pPr>
              <a:defRPr sz="4400" b="1">
                <a:solidFill>
                  <a:srgbClr val="FFFFFF"/>
                </a:solidFill>
              </a:defRPr>
            </a:pPr>
            <a:r>
              <a:rPr lang="pt-BR" noProof="0" dirty="0"/>
              <a:t>Nevi42 – Comunicação sem Limites</a:t>
            </a:r>
          </a:p>
          <a:p>
            <a:br>
              <a:rPr lang="pt-BR" noProof="0" dirty="0"/>
            </a:br>
            <a:r>
              <a:rPr lang="pt-BR" noProof="0" dirty="0">
                <a:solidFill>
                  <a:schemeClr val="bg1"/>
                </a:solidFill>
              </a:rPr>
              <a:t>Automatize o atendimento. Mantenha a humanidade. Nunca mais perca um cliente.</a:t>
            </a:r>
            <a:br>
              <a:rPr lang="pt-BR" noProof="0" dirty="0">
                <a:solidFill>
                  <a:schemeClr val="bg1"/>
                </a:solidFill>
              </a:rPr>
            </a:br>
            <a:br>
              <a:rPr lang="pt-BR" noProof="0" dirty="0">
                <a:solidFill>
                  <a:schemeClr val="bg1"/>
                </a:solidFill>
              </a:rPr>
            </a:br>
            <a:r>
              <a:rPr lang="pt-BR" noProof="0" dirty="0">
                <a:solidFill>
                  <a:schemeClr val="bg1"/>
                </a:solidFill>
              </a:rPr>
              <a:t>💬 Fale com um Marvin e veja o Nevi42 em ação.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335</Words>
  <Application>Microsoft Office PowerPoint</Application>
  <PresentationFormat>Apresentação na tela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Jades Patricio</cp:lastModifiedBy>
  <cp:revision>2</cp:revision>
  <dcterms:created xsi:type="dcterms:W3CDTF">2013-01-27T09:14:16Z</dcterms:created>
  <dcterms:modified xsi:type="dcterms:W3CDTF">2025-11-05T19:47:39Z</dcterms:modified>
  <cp:category/>
</cp:coreProperties>
</file>